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97788" y="1590392"/>
            <a:ext cx="972653" cy="972653"/>
          </a:xfrm>
          <a:custGeom>
            <a:avLst/>
            <a:gdLst/>
            <a:ahLst/>
            <a:cxnLst/>
            <a:rect r="r" b="b" t="t" l="l"/>
            <a:pathLst>
              <a:path h="972653" w="972653">
                <a:moveTo>
                  <a:pt x="0" y="0"/>
                </a:moveTo>
                <a:lnTo>
                  <a:pt x="972653" y="0"/>
                </a:lnTo>
                <a:lnTo>
                  <a:pt x="972653" y="972653"/>
                </a:lnTo>
                <a:lnTo>
                  <a:pt x="0" y="972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01780" y="1569106"/>
            <a:ext cx="1054516" cy="1054516"/>
          </a:xfrm>
          <a:custGeom>
            <a:avLst/>
            <a:gdLst/>
            <a:ahLst/>
            <a:cxnLst/>
            <a:rect r="r" b="b" t="t" l="l"/>
            <a:pathLst>
              <a:path h="1054516" w="1054516">
                <a:moveTo>
                  <a:pt x="0" y="0"/>
                </a:moveTo>
                <a:lnTo>
                  <a:pt x="1054517" y="0"/>
                </a:lnTo>
                <a:lnTo>
                  <a:pt x="1054517" y="1054516"/>
                </a:lnTo>
                <a:lnTo>
                  <a:pt x="0" y="1054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14667" y="1495205"/>
            <a:ext cx="1140766" cy="1140766"/>
          </a:xfrm>
          <a:custGeom>
            <a:avLst/>
            <a:gdLst/>
            <a:ahLst/>
            <a:cxnLst/>
            <a:rect r="r" b="b" t="t" l="l"/>
            <a:pathLst>
              <a:path h="1140766" w="1140766">
                <a:moveTo>
                  <a:pt x="0" y="0"/>
                </a:moveTo>
                <a:lnTo>
                  <a:pt x="1140766" y="0"/>
                </a:lnTo>
                <a:lnTo>
                  <a:pt x="1140766" y="1140766"/>
                </a:lnTo>
                <a:lnTo>
                  <a:pt x="0" y="1140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90297" y="1495205"/>
            <a:ext cx="1134311" cy="1134311"/>
          </a:xfrm>
          <a:custGeom>
            <a:avLst/>
            <a:gdLst/>
            <a:ahLst/>
            <a:cxnLst/>
            <a:rect r="r" b="b" t="t" l="l"/>
            <a:pathLst>
              <a:path h="1134311" w="1134311">
                <a:moveTo>
                  <a:pt x="0" y="0"/>
                </a:moveTo>
                <a:lnTo>
                  <a:pt x="1134311" y="0"/>
                </a:lnTo>
                <a:lnTo>
                  <a:pt x="1134311" y="1134311"/>
                </a:lnTo>
                <a:lnTo>
                  <a:pt x="0" y="1134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01557" cy="10287000"/>
          </a:xfrm>
          <a:custGeom>
            <a:avLst/>
            <a:gdLst/>
            <a:ahLst/>
            <a:cxnLst/>
            <a:rect r="r" b="b" t="t" l="l"/>
            <a:pathLst>
              <a:path h="10287000" w="18301557">
                <a:moveTo>
                  <a:pt x="0" y="0"/>
                </a:moveTo>
                <a:lnTo>
                  <a:pt x="18301557" y="0"/>
                </a:lnTo>
                <a:lnTo>
                  <a:pt x="183015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29" r="0" b="-15215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2213" y="3537866"/>
            <a:ext cx="742858" cy="760040"/>
          </a:xfrm>
          <a:custGeom>
            <a:avLst/>
            <a:gdLst/>
            <a:ahLst/>
            <a:cxnLst/>
            <a:rect r="r" b="b" t="t" l="l"/>
            <a:pathLst>
              <a:path h="760040" w="742858">
                <a:moveTo>
                  <a:pt x="0" y="0"/>
                </a:moveTo>
                <a:lnTo>
                  <a:pt x="742858" y="0"/>
                </a:lnTo>
                <a:lnTo>
                  <a:pt x="742858" y="760040"/>
                </a:lnTo>
                <a:lnTo>
                  <a:pt x="0" y="760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15" t="0" r="-181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21851" y="3549373"/>
            <a:ext cx="864548" cy="703702"/>
          </a:xfrm>
          <a:custGeom>
            <a:avLst/>
            <a:gdLst/>
            <a:ahLst/>
            <a:cxnLst/>
            <a:rect r="r" b="b" t="t" l="l"/>
            <a:pathLst>
              <a:path h="703702" w="864548">
                <a:moveTo>
                  <a:pt x="0" y="0"/>
                </a:moveTo>
                <a:lnTo>
                  <a:pt x="864548" y="0"/>
                </a:lnTo>
                <a:lnTo>
                  <a:pt x="864548" y="703702"/>
                </a:lnTo>
                <a:lnTo>
                  <a:pt x="0" y="70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883" t="-184508" r="-236200" b="-1819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46909" y="3537866"/>
            <a:ext cx="795324" cy="715209"/>
          </a:xfrm>
          <a:custGeom>
            <a:avLst/>
            <a:gdLst/>
            <a:ahLst/>
            <a:cxnLst/>
            <a:rect r="r" b="b" t="t" l="l"/>
            <a:pathLst>
              <a:path h="715209" w="795324">
                <a:moveTo>
                  <a:pt x="0" y="0"/>
                </a:moveTo>
                <a:lnTo>
                  <a:pt x="795324" y="0"/>
                </a:lnTo>
                <a:lnTo>
                  <a:pt x="795324" y="715209"/>
                </a:lnTo>
                <a:lnTo>
                  <a:pt x="0" y="715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545" t="-21734" r="-60151" b="-2703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DAGdLJRzr3w</dc:identifier>
  <dcterms:modified xsi:type="dcterms:W3CDTF">2011-08-01T06:04:30Z</dcterms:modified>
  <cp:revision>1</cp:revision>
</cp:coreProperties>
</file>